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6ea6f5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6ea6f5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gocivilairpatrol.com/programs/aerospace-education/programs/stem-kits/available-stem-kits/sphero" TargetMode="External"/><Relationship Id="rId42" Type="http://schemas.openxmlformats.org/officeDocument/2006/relationships/hyperlink" Target="https://www.gocivilairpatrol.com/programs/aerospace-education/programs/stem-kits/available-stem-kits/robotics" TargetMode="External"/><Relationship Id="rId41" Type="http://schemas.openxmlformats.org/officeDocument/2006/relationships/image" Target="../media/image27.png"/><Relationship Id="rId44" Type="http://schemas.openxmlformats.org/officeDocument/2006/relationships/hyperlink" Target="https://www.gocivilairpatrol.com/programs/aerospace-education/programs/stem-kits/available-stem-kits/renewable-energy-stem-kit" TargetMode="External"/><Relationship Id="rId43" Type="http://schemas.openxmlformats.org/officeDocument/2006/relationships/image" Target="../media/image24.png"/><Relationship Id="rId46" Type="http://schemas.openxmlformats.org/officeDocument/2006/relationships/hyperlink" Target="https://www.gocivilairpatrol.com/programs/aerospace-education/programs/stem-kits/available-stem-kits/hydraulic-engineering-stem-kit" TargetMode="External"/><Relationship Id="rId4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openxmlformats.org/officeDocument/2006/relationships/hyperlink" Target="https://www.gocivilairpatrol.com/programs/aerospace-education/join-as-an-aem" TargetMode="External"/><Relationship Id="rId48" Type="http://schemas.openxmlformats.org/officeDocument/2006/relationships/hyperlink" Target="https://www.gocivilairpatrol.com/programs/aerospace-education/programs/stem-kits/available-stem-kits/cross-country-stem-kit" TargetMode="External"/><Relationship Id="rId47" Type="http://schemas.openxmlformats.org/officeDocument/2006/relationships/image" Target="../media/image26.png"/><Relationship Id="rId49" Type="http://schemas.openxmlformats.org/officeDocument/2006/relationships/image" Target="../media/image28.png"/><Relationship Id="rId5" Type="http://schemas.openxmlformats.org/officeDocument/2006/relationships/image" Target="../media/image1.png"/><Relationship Id="rId6" Type="http://schemas.openxmlformats.org/officeDocument/2006/relationships/hyperlink" Target="https://www.gocivilairpatrol.com/programs/aerospace-education/join-as-an-aem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s://www.gocivilairpatrol.com/programs/aerospace-education/join-as-an-aem" TargetMode="External"/><Relationship Id="rId31" Type="http://schemas.openxmlformats.org/officeDocument/2006/relationships/image" Target="../media/image7.png"/><Relationship Id="rId30" Type="http://schemas.openxmlformats.org/officeDocument/2006/relationships/hyperlink" Target="https://www.gocivilairpatrol.com/programs/aerospace-education/programs/stem-kits/available-stem-kits/bee-bots-stem-kit" TargetMode="External"/><Relationship Id="rId33" Type="http://schemas.openxmlformats.org/officeDocument/2006/relationships/image" Target="../media/image16.png"/><Relationship Id="rId32" Type="http://schemas.openxmlformats.org/officeDocument/2006/relationships/hyperlink" Target="https://www.gocivilairpatrol.com/programs/aerospace-education/programs/stem-kits/available-stem-kits/raspberry-pi-stem-kit" TargetMode="External"/><Relationship Id="rId35" Type="http://schemas.openxmlformats.org/officeDocument/2006/relationships/image" Target="../media/image9.png"/><Relationship Id="rId34" Type="http://schemas.openxmlformats.org/officeDocument/2006/relationships/hyperlink" Target="https://www.gocivilairpatrol.com/programs/aerospace-education/programs/stem-kits/available-stem-kits/flight-simulator" TargetMode="External"/><Relationship Id="rId37" Type="http://schemas.openxmlformats.org/officeDocument/2006/relationships/image" Target="../media/image25.png"/><Relationship Id="rId36" Type="http://schemas.openxmlformats.org/officeDocument/2006/relationships/hyperlink" Target="https://www.gocivilairpatrol.com/programs/aerospace-education/programs/stem-kits/available-stem-kits/newbeedrone" TargetMode="External"/><Relationship Id="rId39" Type="http://schemas.openxmlformats.org/officeDocument/2006/relationships/image" Target="../media/image20.png"/><Relationship Id="rId38" Type="http://schemas.openxmlformats.org/officeDocument/2006/relationships/hyperlink" Target="https://www.gocivilairpatrol.com/programs/aerospace-education/programs/stem-kits/available-stem-kits/sphero" TargetMode="External"/><Relationship Id="rId20" Type="http://schemas.openxmlformats.org/officeDocument/2006/relationships/hyperlink" Target="https://www.gocivilairpatrol.com/programs/aerospace-education/programs/stem-kits/available-stem-kits/snaptricity" TargetMode="External"/><Relationship Id="rId22" Type="http://schemas.openxmlformats.org/officeDocument/2006/relationships/hyperlink" Target="https://www.gocivilairpatrol.com/programs/aerospace-education/programs/stem-kits/available-stem-kits/quadcopter-stem-kit" TargetMode="External"/><Relationship Id="rId21" Type="http://schemas.openxmlformats.org/officeDocument/2006/relationships/image" Target="../media/image10.png"/><Relationship Id="rId24" Type="http://schemas.openxmlformats.org/officeDocument/2006/relationships/hyperlink" Target="https://www.gocivilairpatrol.com/programs/aerospace-education/programs/stem-kits/available-stem-kits/rocketry-stem-kit" TargetMode="External"/><Relationship Id="rId23" Type="http://schemas.openxmlformats.org/officeDocument/2006/relationships/image" Target="../media/image13.png"/><Relationship Id="rId26" Type="http://schemas.openxmlformats.org/officeDocument/2006/relationships/hyperlink" Target="https://www.gocivilairpatrol.com/programs/aerospace-education/programs/stem-kits/available-stem-kits/weather-station-stem-kit" TargetMode="External"/><Relationship Id="rId25" Type="http://schemas.openxmlformats.org/officeDocument/2006/relationships/image" Target="../media/image15.png"/><Relationship Id="rId28" Type="http://schemas.openxmlformats.org/officeDocument/2006/relationships/hyperlink" Target="https://www.gocivilairpatrol.com/programs/aerospace-education/programs/stem-kits/available-stem-kits/bee-bots-stem-kit" TargetMode="External"/><Relationship Id="rId27" Type="http://schemas.openxmlformats.org/officeDocument/2006/relationships/image" Target="../media/image8.png"/><Relationship Id="rId29" Type="http://schemas.openxmlformats.org/officeDocument/2006/relationships/image" Target="../media/image12.png"/><Relationship Id="rId51" Type="http://schemas.openxmlformats.org/officeDocument/2006/relationships/image" Target="../media/image17.png"/><Relationship Id="rId50" Type="http://schemas.openxmlformats.org/officeDocument/2006/relationships/hyperlink" Target="https://www.gocivilairpatrol.com/programs/aerospace-education/programs/stem-kits/available-stem-kits/build--learn-geometry" TargetMode="External"/><Relationship Id="rId53" Type="http://schemas.openxmlformats.org/officeDocument/2006/relationships/image" Target="../media/image21.png"/><Relationship Id="rId52" Type="http://schemas.openxmlformats.org/officeDocument/2006/relationships/hyperlink" Target="https://www.gocivilairpatrol.com/programs/aerospace-education/programs/stem-kits/available-stem-kits/anglegs" TargetMode="External"/><Relationship Id="rId11" Type="http://schemas.openxmlformats.org/officeDocument/2006/relationships/image" Target="../media/image29.png"/><Relationship Id="rId55" Type="http://schemas.openxmlformats.org/officeDocument/2006/relationships/image" Target="../media/image22.png"/><Relationship Id="rId10" Type="http://schemas.openxmlformats.org/officeDocument/2006/relationships/hyperlink" Target="https://docs.google.com/presentation/d/1FkP6ouShY7ETkH3aEM6j-dWwrTLLkiqkxqIJkBVUmi8/edit?usp=sharing" TargetMode="External"/><Relationship Id="rId54" Type="http://schemas.openxmlformats.org/officeDocument/2006/relationships/hyperlink" Target="https://www.gocivilairpatrol.com/programs/aerospace-education/programs/stem-kits" TargetMode="External"/><Relationship Id="rId13" Type="http://schemas.openxmlformats.org/officeDocument/2006/relationships/image" Target="../media/image3.png"/><Relationship Id="rId57" Type="http://schemas.openxmlformats.org/officeDocument/2006/relationships/image" Target="../media/image19.png"/><Relationship Id="rId12" Type="http://schemas.openxmlformats.org/officeDocument/2006/relationships/image" Target="../media/image6.png"/><Relationship Id="rId56" Type="http://schemas.openxmlformats.org/officeDocument/2006/relationships/hyperlink" Target="https://docs.google.com/presentation/d/1FkP6ouShY7ETkH3aEM6j-dWwrTLLkiqkxqIJkBVUmi8/edit?usp=sharing" TargetMode="External"/><Relationship Id="rId15" Type="http://schemas.openxmlformats.org/officeDocument/2006/relationships/image" Target="../media/image11.png"/><Relationship Id="rId14" Type="http://schemas.openxmlformats.org/officeDocument/2006/relationships/hyperlink" Target="https://www.gocivilairpatrol.com/programs/aerospace-education/programs/stem-kits/available-stem-kits/astronomy-stem-kit" TargetMode="External"/><Relationship Id="rId58" Type="http://schemas.openxmlformats.org/officeDocument/2006/relationships/hyperlink" Target="https://docs.google.com/presentation/d/1FkP6ouShY7ETkH3aEM6j-dWwrTLLkiqkxqIJkBVUmi8/edit?usp=sharing" TargetMode="External"/><Relationship Id="rId17" Type="http://schemas.openxmlformats.org/officeDocument/2006/relationships/image" Target="../media/image14.png"/><Relationship Id="rId16" Type="http://schemas.openxmlformats.org/officeDocument/2006/relationships/hyperlink" Target="https://www.gocivilairpatrol.com/programs/aerospace-education/programs/stem-kits/available-stem-kits/bridge-building" TargetMode="External"/><Relationship Id="rId19" Type="http://schemas.openxmlformats.org/officeDocument/2006/relationships/image" Target="../media/image4.png"/><Relationship Id="rId18" Type="http://schemas.openxmlformats.org/officeDocument/2006/relationships/hyperlink" Target="https://www.gocivilairpatrol.com/programs/aerospace-education/programs/stem-kits/available-stem-kits/model--rc-ste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76590" t="0"/>
          <a:stretch/>
        </p:blipFill>
        <p:spPr>
          <a:xfrm>
            <a:off x="8110950" y="0"/>
            <a:ext cx="1013974" cy="44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525" y="0"/>
            <a:ext cx="4331526" cy="44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5476" l="23506" r="0" t="0"/>
          <a:stretch/>
        </p:blipFill>
        <p:spPr>
          <a:xfrm flipH="1">
            <a:off x="6287599" y="3092575"/>
            <a:ext cx="2837326" cy="205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0948" y="2952563"/>
            <a:ext cx="849212" cy="7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183500" y="3035000"/>
            <a:ext cx="7041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hlinkClick r:id="rId8"/>
              </a:rPr>
              <a:t>Sign</a:t>
            </a:r>
            <a:endParaRPr b="1"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hlink"/>
                </a:solidFill>
                <a:hlinkClick r:id="rId9"/>
              </a:rPr>
              <a:t>Up Here!</a:t>
            </a:r>
            <a:endParaRPr b="1" sz="110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331526" cy="44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20898" l="4411" r="3481" t="3952"/>
          <a:stretch/>
        </p:blipFill>
        <p:spPr>
          <a:xfrm>
            <a:off x="2734262" y="226275"/>
            <a:ext cx="3546799" cy="243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2">
            <a:alphaModFix/>
          </a:blip>
          <a:srcRect b="0" l="28302" r="29174" t="0"/>
          <a:stretch/>
        </p:blipFill>
        <p:spPr>
          <a:xfrm>
            <a:off x="113500" y="0"/>
            <a:ext cx="2131075" cy="50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3">
            <a:alphaModFix/>
          </a:blip>
          <a:srcRect b="27020" l="0" r="0" t="23672"/>
          <a:stretch/>
        </p:blipFill>
        <p:spPr>
          <a:xfrm>
            <a:off x="2672350" y="2773025"/>
            <a:ext cx="3670625" cy="18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-266131">
            <a:off x="706212" y="3425575"/>
            <a:ext cx="930525" cy="100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69524" y="2724175"/>
            <a:ext cx="1013975" cy="77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321618">
            <a:off x="611655" y="541011"/>
            <a:ext cx="1264518" cy="55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2950" y="2088541"/>
            <a:ext cx="849200" cy="56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691925" y="4178028"/>
            <a:ext cx="770575" cy="43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742088" y="3235031"/>
            <a:ext cx="1484050" cy="176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243950" y="2912050"/>
            <a:ext cx="849200" cy="8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 b="-5070" l="-26273" r="-26212" t="5070"/>
          <a:stretch/>
        </p:blipFill>
        <p:spPr>
          <a:xfrm rot="655378">
            <a:off x="3175353" y="4153993"/>
            <a:ext cx="602944" cy="39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 rot="1120383">
            <a:off x="2900238" y="4267838"/>
            <a:ext cx="397833" cy="2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936000" y="3258504"/>
            <a:ext cx="704100" cy="52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14875" y="2728100"/>
            <a:ext cx="1430915" cy="7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 rot="534266">
            <a:off x="283238" y="957084"/>
            <a:ext cx="1274099" cy="12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901763" y="3254738"/>
            <a:ext cx="401817" cy="3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648763" y="3464675"/>
            <a:ext cx="253000" cy="2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 rot="-190556">
            <a:off x="4131618" y="3820537"/>
            <a:ext cx="1250493" cy="8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5315825" y="3513825"/>
            <a:ext cx="1016850" cy="103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486038" y="2175298"/>
            <a:ext cx="1455975" cy="91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1232151" y="1936551"/>
            <a:ext cx="666950" cy="6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3758300" y="3154432"/>
            <a:ext cx="704100" cy="52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52"/>
          </p:cNvPr>
          <p:cNvPicPr preferRelativeResize="0"/>
          <p:nvPr/>
        </p:nvPicPr>
        <p:blipFill>
          <a:blip r:embed="rId53">
            <a:alphaModFix/>
          </a:blip>
          <a:stretch>
            <a:fillRect/>
          </a:stretch>
        </p:blipFill>
        <p:spPr>
          <a:xfrm>
            <a:off x="1289150" y="1180139"/>
            <a:ext cx="704100" cy="72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54"/>
          </p:cNvPr>
          <p:cNvPicPr preferRelativeResize="0"/>
          <p:nvPr/>
        </p:nvPicPr>
        <p:blipFill>
          <a:blip r:embed="rId55">
            <a:alphaModFix/>
          </a:blip>
          <a:stretch>
            <a:fillRect/>
          </a:stretch>
        </p:blipFill>
        <p:spPr>
          <a:xfrm>
            <a:off x="6956499" y="643800"/>
            <a:ext cx="1227000" cy="159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6"/>
          </p:cNvPr>
          <p:cNvPicPr preferRelativeResize="0"/>
          <p:nvPr/>
        </p:nvPicPr>
        <p:blipFill>
          <a:blip r:embed="rId57">
            <a:alphaModFix/>
          </a:blip>
          <a:stretch>
            <a:fillRect/>
          </a:stretch>
        </p:blipFill>
        <p:spPr>
          <a:xfrm>
            <a:off x="3011999" y="283101"/>
            <a:ext cx="2991337" cy="17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hlinkClick r:id="rId58"/>
          </p:cNvPr>
          <p:cNvSpPr txBox="1"/>
          <p:nvPr/>
        </p:nvSpPr>
        <p:spPr>
          <a:xfrm>
            <a:off x="3778675" y="1905350"/>
            <a:ext cx="162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ckwell"/>
                <a:ea typeface="Rockwell"/>
                <a:cs typeface="Rockwell"/>
                <a:sym typeface="Rockwell"/>
              </a:rPr>
              <a:t>STEM Kits</a:t>
            </a:r>
            <a:endParaRPr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