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58" r:id="rId3"/>
    <p:sldId id="260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91"/>
    <a:srgbClr val="0B3D91"/>
    <a:srgbClr val="000049"/>
    <a:srgbClr val="B63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4911A7-2447-4CA5-8437-38E7D4D31302}" v="19" dt="2021-02-03T17:55:30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0728" autoAdjust="0"/>
    <p:restoredTop sz="94590"/>
  </p:normalViewPr>
  <p:slideViewPr>
    <p:cSldViewPr snapToObjects="1">
      <p:cViewPr varScale="1">
        <p:scale>
          <a:sx n="62" d="100"/>
          <a:sy n="62" d="100"/>
        </p:scale>
        <p:origin x="944" y="28"/>
      </p:cViewPr>
      <p:guideLst>
        <p:guide orient="horz" pos="2160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98CEB-1C7E-8A47-9E08-FD6DE414BD0A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41EA7-E3A1-7F47-BAC6-690481BD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391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B0583-F66A-9845-9491-BEF63C7D328B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4F689-F086-E240-A245-EE0B2B83B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417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AS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681" y="233869"/>
            <a:ext cx="721782" cy="59694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292270" y="427183"/>
            <a:ext cx="1685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300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National Aeronautics and </a:t>
            </a:r>
            <a:br>
              <a:rPr lang="en-US" sz="1200" b="0" i="0" u="none" strike="noStrike" kern="1200" baseline="300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</a:br>
            <a:r>
              <a:rPr lang="en-US" sz="1200" b="0" i="0" u="none" strike="noStrike" kern="1200" baseline="30000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Space Administration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096343" y="239642"/>
            <a:ext cx="0" cy="596945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NASA Edu foot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62179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886200" y="1150572"/>
            <a:ext cx="5257800" cy="457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3886200" y="6403611"/>
            <a:ext cx="5257800" cy="457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36" y="1447800"/>
            <a:ext cx="7177345" cy="18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5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006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61414"/>
            <a:ext cx="1603664" cy="299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7CF1F362-D238-A14B-8E0C-6CC7ACD06F4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962400" y="6248400"/>
            <a:ext cx="5181600" cy="754393"/>
            <a:chOff x="3886200" y="6255013"/>
            <a:chExt cx="5257800" cy="754393"/>
          </a:xfrm>
        </p:grpSpPr>
        <p:sp>
          <p:nvSpPr>
            <p:cNvPr id="8" name="Rectangle 7"/>
            <p:cNvSpPr/>
            <p:nvPr userDrawn="1"/>
          </p:nvSpPr>
          <p:spPr>
            <a:xfrm>
              <a:off x="3886200" y="6403611"/>
              <a:ext cx="5257800" cy="457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070" y="6255013"/>
              <a:ext cx="2915730" cy="754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604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648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61414"/>
            <a:ext cx="1603664" cy="299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7CF1F362-D238-A14B-8E0C-6CC7ACD06F4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962400" y="6248400"/>
            <a:ext cx="5181600" cy="754393"/>
            <a:chOff x="3886200" y="6255013"/>
            <a:chExt cx="5257800" cy="754393"/>
          </a:xfrm>
        </p:grpSpPr>
        <p:sp>
          <p:nvSpPr>
            <p:cNvPr id="8" name="Rectangle 7"/>
            <p:cNvSpPr/>
            <p:nvPr userDrawn="1"/>
          </p:nvSpPr>
          <p:spPr>
            <a:xfrm>
              <a:off x="3886200" y="6403611"/>
              <a:ext cx="5257800" cy="457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070" y="6255013"/>
              <a:ext cx="2915730" cy="754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922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61414"/>
            <a:ext cx="1603664" cy="299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7CF1F362-D238-A14B-8E0C-6CC7ACD06F4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962400" y="6248400"/>
            <a:ext cx="5181600" cy="754393"/>
            <a:chOff x="3886200" y="6255013"/>
            <a:chExt cx="5257800" cy="754393"/>
          </a:xfrm>
        </p:grpSpPr>
        <p:sp>
          <p:nvSpPr>
            <p:cNvPr id="6" name="Rectangle 5"/>
            <p:cNvSpPr/>
            <p:nvPr userDrawn="1"/>
          </p:nvSpPr>
          <p:spPr>
            <a:xfrm>
              <a:off x="3886200" y="6403611"/>
              <a:ext cx="5257800" cy="457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070" y="6255013"/>
              <a:ext cx="2915730" cy="754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847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295400"/>
            <a:ext cx="8229600" cy="36114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044056"/>
            <a:ext cx="8229600" cy="87876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45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61414"/>
            <a:ext cx="1603664" cy="299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7CF1F362-D238-A14B-8E0C-6CC7ACD06F4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962400" y="6248400"/>
            <a:ext cx="5181600" cy="754393"/>
            <a:chOff x="3886200" y="6255013"/>
            <a:chExt cx="5257800" cy="754393"/>
          </a:xfrm>
        </p:grpSpPr>
        <p:sp>
          <p:nvSpPr>
            <p:cNvPr id="9" name="Rectangle 8"/>
            <p:cNvSpPr/>
            <p:nvPr userDrawn="1"/>
          </p:nvSpPr>
          <p:spPr>
            <a:xfrm>
              <a:off x="3886200" y="6403611"/>
              <a:ext cx="5257800" cy="457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070" y="6255013"/>
              <a:ext cx="2915730" cy="754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59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1F362-D238-A14B-8E0C-6CC7ACD06F4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962400" y="6248400"/>
            <a:ext cx="5181600" cy="754393"/>
            <a:chOff x="3886200" y="6255013"/>
            <a:chExt cx="5257800" cy="754393"/>
          </a:xfrm>
        </p:grpSpPr>
        <p:sp>
          <p:nvSpPr>
            <p:cNvPr id="5" name="Rectangle 4"/>
            <p:cNvSpPr/>
            <p:nvPr userDrawn="1"/>
          </p:nvSpPr>
          <p:spPr>
            <a:xfrm>
              <a:off x="3886200" y="6403611"/>
              <a:ext cx="5257800" cy="457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070" y="6255013"/>
              <a:ext cx="2915730" cy="754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7460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SA Edu footer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0828"/>
            <a:ext cx="9144000" cy="621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14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415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461414"/>
            <a:ext cx="1603664" cy="299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7CF1F362-D238-A14B-8E0C-6CC7ACD06F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886200" y="6400800"/>
            <a:ext cx="5257800" cy="457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12" name="Picture 11" descr="NASA_logo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681" y="233869"/>
            <a:ext cx="721782" cy="596945"/>
          </a:xfrm>
          <a:prstGeom prst="rect">
            <a:avLst/>
          </a:prstGeom>
        </p:spPr>
      </p:pic>
      <p:pic>
        <p:nvPicPr>
          <p:cNvPr id="13" name="Picture 12" descr="NASA Edu footer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62179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886200" y="1150572"/>
            <a:ext cx="5257800" cy="457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7" name="Picture 6" descr="StemLogo_Drafts_V7-05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336464"/>
            <a:ext cx="4069022" cy="56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0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7" r:id="rId5"/>
    <p:sldLayoutId id="2147483658" r:id="rId6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000" b="1" i="0" kern="1200">
          <a:solidFill>
            <a:schemeClr val="tx1">
              <a:lumMod val="75000"/>
              <a:lumOff val="25000"/>
            </a:schemeClr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3251537"/>
            <a:ext cx="655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SEEC: Moon to Mars NASA Next Gen STEM Activities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791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9763" y="365698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700" dirty="0">
                <a:solidFill>
                  <a:srgbClr val="FFFFFF"/>
                </a:solidFill>
                <a:latin typeface="+mj-lt"/>
                <a:cs typeface="+mj-cs"/>
              </a:rPr>
              <a:t>Space Module 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6DBD6C-A742-4BCD-9B6D-A851C330A7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312" b="9563"/>
          <a:stretch/>
        </p:blipFill>
        <p:spPr>
          <a:xfrm rot="5400000">
            <a:off x="295825" y="2532670"/>
            <a:ext cx="3997637" cy="3445896"/>
          </a:xfrm>
          <a:prstGeom prst="rect">
            <a:avLst/>
          </a:prstGeom>
        </p:spPr>
      </p:pic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 descr="A picture containing seat&#10;&#10;Description automatically generated">
            <a:extLst>
              <a:ext uri="{FF2B5EF4-FFF2-40B4-BE49-F238E27FC236}">
                <a16:creationId xmlns:a16="http://schemas.microsoft.com/office/drawing/2014/main" id="{0A51DB50-5974-41A1-9526-79DAAD383D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114" t="22678" r="21311" b="11748"/>
          <a:stretch/>
        </p:blipFill>
        <p:spPr>
          <a:xfrm rot="5400000">
            <a:off x="4880954" y="2756527"/>
            <a:ext cx="3997637" cy="29981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2507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7CF1F362-D238-A14B-8E0C-6CC7ACD06F4C}" type="slidenum">
              <a:rPr lang="en-US" sz="1200">
                <a:solidFill>
                  <a:srgbClr val="898989"/>
                </a:solidFill>
                <a:latin typeface="+mn-lt"/>
                <a:cs typeface="+mn-cs"/>
              </a:rPr>
              <a:pPr algn="r" defTabSz="914400">
                <a:spcAft>
                  <a:spcPts val="600"/>
                </a:spcAft>
              </a:pPr>
              <a:t>2</a:t>
            </a:fld>
            <a:endParaRPr lang="en-US" sz="1200">
              <a:solidFill>
                <a:srgbClr val="898989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612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Space Module 2</a:t>
            </a:r>
          </a:p>
        </p:txBody>
      </p:sp>
      <p:pic>
        <p:nvPicPr>
          <p:cNvPr id="7" name="Content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7BCD72DE-05F9-48CC-874D-D171DE891F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558" t="29235"/>
          <a:stretch/>
        </p:blipFill>
        <p:spPr>
          <a:xfrm rot="5400000">
            <a:off x="3382547" y="1762866"/>
            <a:ext cx="5880796" cy="334020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94737" y="6423025"/>
            <a:ext cx="5786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7CF1F362-D238-A14B-8E0C-6CC7ACD06F4C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defTabSz="914400">
                <a:spcAft>
                  <a:spcPts val="600"/>
                </a:spcAft>
              </a:pPr>
              <a:t>3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64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700">
                <a:solidFill>
                  <a:srgbClr val="FFFFFF"/>
                </a:solidFill>
                <a:latin typeface="+mj-lt"/>
                <a:cs typeface="+mj-cs"/>
              </a:rPr>
              <a:t>Space Module 3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8057FF0F-2CBE-480B-8689-FBFBD8FAA82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4755" r="18306" b="8196"/>
          <a:stretch/>
        </p:blipFill>
        <p:spPr bwMode="auto">
          <a:xfrm>
            <a:off x="1018795" y="2426818"/>
            <a:ext cx="255169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215B6D6-B2F6-4B62-ABEC-333BB59D5D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9672" t="18306"/>
          <a:stretch/>
        </p:blipFill>
        <p:spPr>
          <a:xfrm rot="5400000">
            <a:off x="4880954" y="2901029"/>
            <a:ext cx="3997637" cy="304921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52507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7CF1F362-D238-A14B-8E0C-6CC7ACD06F4C}" type="slidenum">
              <a:rPr lang="en-US" sz="1200">
                <a:solidFill>
                  <a:srgbClr val="898989"/>
                </a:solidFill>
                <a:latin typeface="+mn-lt"/>
                <a:cs typeface="+mn-cs"/>
              </a:rPr>
              <a:pPr algn="r" defTabSz="914400">
                <a:spcAft>
                  <a:spcPts val="600"/>
                </a:spcAft>
              </a:pPr>
              <a:t>4</a:t>
            </a:fld>
            <a:endParaRPr lang="en-US" sz="1200">
              <a:solidFill>
                <a:srgbClr val="898989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764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</Words>
  <Application>Microsoft Office PowerPoint</Application>
  <PresentationFormat>On-screen Show (4:3)</PresentationFormat>
  <Paragraphs>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</vt:lpstr>
      <vt:lpstr>Office Theme</vt:lpstr>
      <vt:lpstr>PowerPoint Presentation</vt:lpstr>
      <vt:lpstr>Space Module 1</vt:lpstr>
      <vt:lpstr>Space Module 2</vt:lpstr>
      <vt:lpstr>Space Module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Sanford, Tysha L. (LARC-B402)[PARAGON TEC]</dc:creator>
  <cp:lastModifiedBy>Sanford, Tysha L. (LARC-B402)[PARAGON TEC]</cp:lastModifiedBy>
  <cp:revision>1</cp:revision>
  <dcterms:created xsi:type="dcterms:W3CDTF">2021-02-03T17:56:55Z</dcterms:created>
  <dcterms:modified xsi:type="dcterms:W3CDTF">2021-02-03T18:00:13Z</dcterms:modified>
</cp:coreProperties>
</file>